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8" r:id="rId17"/>
    <p:sldId id="261" r:id="rId18"/>
    <p:sldId id="276" r:id="rId19"/>
    <p:sldId id="282" r:id="rId20"/>
    <p:sldId id="281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12/26/22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12/26/22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12/26/22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12/26/22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12/26/22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12/26/22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EA26-F896-0060-9001-D88FB48D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45216-94D5-4976-4B10-EBA570CA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  <p:pic>
        <p:nvPicPr>
          <p:cNvPr id="6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51C2F0B9-D3A1-73A4-E130-C73D441DB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987" y="1226817"/>
            <a:ext cx="7327396" cy="5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12483E-1D74-03FF-E0A5-30807F7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93D3D1-4A72-1141-8084-41B7E9D87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figures in the following two slides are 300 dpi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D15CF-AAA9-F254-913F-15F02A4A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1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F8069-E5E6-8772-A5D8-477773F7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BE07C-DF07-0535-6FF3-8C9211DB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6B1608D-9CA6-55EA-BC13-193D55F2E0A5}"/>
              </a:ext>
            </a:extLst>
          </p:cNvPr>
          <p:cNvGrpSpPr/>
          <p:nvPr/>
        </p:nvGrpSpPr>
        <p:grpSpPr>
          <a:xfrm>
            <a:off x="-1" y="1208424"/>
            <a:ext cx="8128003" cy="2636109"/>
            <a:chOff x="638629" y="990600"/>
            <a:chExt cx="15036800" cy="4876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83E102-454C-7745-FC94-DF423160F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629" y="990600"/>
              <a:ext cx="7518400" cy="4876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891BDA-0EEB-00DC-C7D1-DD28B239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7029" y="990600"/>
              <a:ext cx="7518400" cy="48768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4CF5056-BD6B-7908-55DA-0059533DE7BD}"/>
              </a:ext>
            </a:extLst>
          </p:cNvPr>
          <p:cNvGrpSpPr/>
          <p:nvPr/>
        </p:nvGrpSpPr>
        <p:grpSpPr>
          <a:xfrm>
            <a:off x="0" y="3940629"/>
            <a:ext cx="12192000" cy="2636108"/>
            <a:chOff x="0" y="893755"/>
            <a:chExt cx="11725509" cy="25352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233CC7-C741-8A9C-7F2C-A069A693A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93755"/>
              <a:ext cx="3908503" cy="253524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D056C8-8DA8-3AB4-3DB5-F64D788E1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8503" y="893755"/>
              <a:ext cx="3908503" cy="25352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ED072E-A5FC-D140-55A9-0E51C528E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17006" y="893755"/>
              <a:ext cx="3908503" cy="2535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3222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A5C85-9906-8B6D-226C-83333B5C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B94AB4-CB79-72F9-B254-A9C8BA326B20}"/>
              </a:ext>
            </a:extLst>
          </p:cNvPr>
          <p:cNvGrpSpPr/>
          <p:nvPr/>
        </p:nvGrpSpPr>
        <p:grpSpPr>
          <a:xfrm>
            <a:off x="0" y="1904995"/>
            <a:ext cx="12185234" cy="3363310"/>
            <a:chOff x="0" y="1912883"/>
            <a:chExt cx="12423228" cy="3429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C11412-317B-6096-07E1-C3D705D24E7F}"/>
                </a:ext>
              </a:extLst>
            </p:cNvPr>
            <p:cNvGrpSpPr/>
            <p:nvPr/>
          </p:nvGrpSpPr>
          <p:grpSpPr>
            <a:xfrm>
              <a:off x="0" y="1912883"/>
              <a:ext cx="7771920" cy="3429000"/>
              <a:chOff x="0" y="0"/>
              <a:chExt cx="12192000" cy="53791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3FE9BC-4D7F-54FE-9E38-DE1B5FC1D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80D35C8-650A-FFB6-E0C9-39AF04C4B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D2DDD0-7E0A-5BB9-299B-384BF31DC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15DEF7-842E-5EBE-0953-FF54F4924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1C6674E-0D8A-C30F-2596-96B955A35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8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7426D7F-504D-B736-587F-6A6A1423B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8000" y="2331156"/>
                <a:ext cx="4064000" cy="3048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B61674-463C-AE8D-1D60-0E786B1F062A}"/>
                </a:ext>
              </a:extLst>
            </p:cNvPr>
            <p:cNvGrpSpPr/>
            <p:nvPr/>
          </p:nvGrpSpPr>
          <p:grpSpPr>
            <a:xfrm>
              <a:off x="7771919" y="1914216"/>
              <a:ext cx="4651309" cy="3427667"/>
              <a:chOff x="838200" y="975398"/>
              <a:chExt cx="8127534" cy="538095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93714E-E3E9-1C5F-5519-FAB68F01A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977462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F52D09B-A433-764C-DE53-E8ECDD253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0" y="330835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AFB2A9E-6668-E5E9-CA9A-BF24BF4A0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1734" y="975398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273F8C-D056-A0D2-4AD3-53BC3370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5798" y="3306286"/>
                <a:ext cx="4059936" cy="3044952"/>
              </a:xfrm>
              <a:prstGeom prst="rect">
                <a:avLst/>
              </a:prstGeom>
            </p:spPr>
          </p:pic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DFA5DD0-EC3B-C2C0-E8A2-822696BB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</a:t>
            </a:r>
          </a:p>
        </p:txBody>
      </p:sp>
    </p:spTree>
    <p:extLst>
      <p:ext uri="{BB962C8B-B14F-4D97-AF65-F5344CB8AC3E}">
        <p14:creationId xmlns:p14="http://schemas.microsoft.com/office/powerpoint/2010/main" val="299723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F3A0CA-9CB9-A4A3-4EEA-C5152416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pulse, model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2DA30-54C0-B25D-B62F-4B5C063D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51F5D3-666C-A5EE-DFDC-090EEAAABD43}"/>
              </a:ext>
            </a:extLst>
          </p:cNvPr>
          <p:cNvGrpSpPr/>
          <p:nvPr/>
        </p:nvGrpSpPr>
        <p:grpSpPr>
          <a:xfrm>
            <a:off x="1980145" y="976773"/>
            <a:ext cx="7657842" cy="5671021"/>
            <a:chOff x="2031999" y="761999"/>
            <a:chExt cx="8231711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492E77-3E04-EA2D-B026-496D8B1B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3809999"/>
              <a:ext cx="4167711" cy="2390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C46290-1147-756C-86BA-C4A2BC93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761999"/>
              <a:ext cx="4064000" cy="304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570404-B408-3E0B-7534-C19C5790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1999" y="761999"/>
              <a:ext cx="4064000" cy="304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6A22C-C397-10AA-8E16-8D750AF0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1999" y="3809999"/>
              <a:ext cx="4064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238</TotalTime>
  <Words>221</Words>
  <Application>Microsoft Macintosh PowerPoint</Application>
  <PresentationFormat>Widescreen</PresentationFormat>
  <Paragraphs>46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PowerPoint Presentation</vt:lpstr>
      <vt:lpstr>Scratch Slides</vt:lpstr>
      <vt:lpstr>FDTD solver for taper transmission coefficient</vt:lpstr>
      <vt:lpstr>PICARD Proposal</vt:lpstr>
      <vt:lpstr>100 pJ, 50 fs pulse</vt:lpstr>
      <vt:lpstr>100 pJ, 50 fs pulse</vt:lpstr>
      <vt:lpstr>100 pJ, 50 fs pulse, model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20</cp:revision>
  <dcterms:created xsi:type="dcterms:W3CDTF">2022-06-07T10:08:22Z</dcterms:created>
  <dcterms:modified xsi:type="dcterms:W3CDTF">2022-12-26T20:55:17Z</dcterms:modified>
</cp:coreProperties>
</file>